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14A7D-8BE9-4DE9-9BBE-DEE328EDD5ED}" type="datetimeFigureOut">
              <a:rPr lang="fr-FR" smtClean="0"/>
              <a:t>12/04/2023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5F2E6-9873-4B06-BEC5-536702D97A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387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14A7D-8BE9-4DE9-9BBE-DEE328EDD5ED}" type="datetimeFigureOut">
              <a:rPr lang="fr-FR" smtClean="0"/>
              <a:t>12/04/2023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5F2E6-9873-4B06-BEC5-536702D97A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818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14A7D-8BE9-4DE9-9BBE-DEE328EDD5ED}" type="datetimeFigureOut">
              <a:rPr lang="fr-FR" smtClean="0"/>
              <a:t>12/04/2023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5F2E6-9873-4B06-BEC5-536702D97A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727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14A7D-8BE9-4DE9-9BBE-DEE328EDD5ED}" type="datetimeFigureOut">
              <a:rPr lang="fr-FR" smtClean="0"/>
              <a:t>12/04/2023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5F2E6-9873-4B06-BEC5-536702D97A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210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14A7D-8BE9-4DE9-9BBE-DEE328EDD5ED}" type="datetimeFigureOut">
              <a:rPr lang="fr-FR" smtClean="0"/>
              <a:t>12/04/2023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5F2E6-9873-4B06-BEC5-536702D97A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033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14A7D-8BE9-4DE9-9BBE-DEE328EDD5ED}" type="datetimeFigureOut">
              <a:rPr lang="fr-FR" smtClean="0"/>
              <a:t>12/04/2023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5F2E6-9873-4B06-BEC5-536702D97A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288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14A7D-8BE9-4DE9-9BBE-DEE328EDD5ED}" type="datetimeFigureOut">
              <a:rPr lang="fr-FR" smtClean="0"/>
              <a:t>12/04/2023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5F2E6-9873-4B06-BEC5-536702D97A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03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14A7D-8BE9-4DE9-9BBE-DEE328EDD5ED}" type="datetimeFigureOut">
              <a:rPr lang="fr-FR" smtClean="0"/>
              <a:t>12/04/2023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5F2E6-9873-4B06-BEC5-536702D97A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37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14A7D-8BE9-4DE9-9BBE-DEE328EDD5ED}" type="datetimeFigureOut">
              <a:rPr lang="fr-FR" smtClean="0"/>
              <a:t>12/04/2023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5F2E6-9873-4B06-BEC5-536702D97A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682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14A7D-8BE9-4DE9-9BBE-DEE328EDD5ED}" type="datetimeFigureOut">
              <a:rPr lang="fr-FR" smtClean="0"/>
              <a:t>12/04/2023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5F2E6-9873-4B06-BEC5-536702D97A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4025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14A7D-8BE9-4DE9-9BBE-DEE328EDD5ED}" type="datetimeFigureOut">
              <a:rPr lang="fr-FR" smtClean="0"/>
              <a:t>12/04/2023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5F2E6-9873-4B06-BEC5-536702D97A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3262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A14A7D-8BE9-4DE9-9BBE-DEE328EDD5ED}" type="datetimeFigureOut">
              <a:rPr lang="fr-FR" smtClean="0"/>
              <a:t>12/04/2023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5F2E6-9873-4B06-BEC5-536702D97A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01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Modification de la prise de contacteur marche arrière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By </a:t>
            </a:r>
            <a:r>
              <a:rPr lang="fr-FR" dirty="0" err="1"/>
              <a:t>coolraver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65574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L’ancienne prise</a:t>
            </a:r>
          </a:p>
        </p:txBody>
      </p:sp>
      <p:pic>
        <p:nvPicPr>
          <p:cNvPr id="1026" name="Picture 2" descr="C:\Users\titi\Desktop\20190415_17090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720056"/>
            <a:ext cx="7620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062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Vue de dessus</a:t>
            </a:r>
          </a:p>
        </p:txBody>
      </p:sp>
      <p:pic>
        <p:nvPicPr>
          <p:cNvPr id="2050" name="Picture 2" descr="C:\Users\titi\Desktop\20190415_17091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720056"/>
            <a:ext cx="7620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7186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1786210"/>
          </a:xfrm>
        </p:spPr>
        <p:txBody>
          <a:bodyPr>
            <a:normAutofit fontScale="90000"/>
          </a:bodyPr>
          <a:lstStyle/>
          <a:p>
            <a:r>
              <a:rPr lang="fr-FR" dirty="0"/>
              <a:t>Sortez le fil bleu/noir, le fil blanc/vert et le fil marron du connecteur avec l’outil approprié</a:t>
            </a:r>
          </a:p>
        </p:txBody>
      </p:sp>
      <p:pic>
        <p:nvPicPr>
          <p:cNvPr id="3074" name="Picture 2" descr="C:\Users\titi\Desktop\20190415_17115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055" y="2133600"/>
            <a:ext cx="7097889" cy="399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982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Replacez les fils dans les emplacements comme indiqué sur la photo</a:t>
            </a:r>
          </a:p>
        </p:txBody>
      </p:sp>
      <p:pic>
        <p:nvPicPr>
          <p:cNvPr id="4098" name="Picture 2" descr="C:\Users\titi\Desktop\20190415_14371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33" y="1844675"/>
            <a:ext cx="7611534" cy="428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7719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06290"/>
          </a:xfrm>
        </p:spPr>
        <p:txBody>
          <a:bodyPr>
            <a:normAutofit fontScale="90000"/>
          </a:bodyPr>
          <a:lstStyle/>
          <a:p>
            <a:r>
              <a:rPr lang="fr-FR" dirty="0"/>
              <a:t>N’oubliez pas de relever un peu les petites languettes sur les cosses électriques pour qu’elles </a:t>
            </a:r>
            <a:r>
              <a:rPr lang="fr-FR"/>
              <a:t>se clipsent </a:t>
            </a:r>
            <a:r>
              <a:rPr lang="fr-FR" dirty="0"/>
              <a:t>bien dans le connecteur</a:t>
            </a:r>
          </a:p>
        </p:txBody>
      </p:sp>
      <p:pic>
        <p:nvPicPr>
          <p:cNvPr id="6146" name="Picture 2" descr="C:\Users\titi\Desktop\20190415_17420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599" y="2924944"/>
            <a:ext cx="6016669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4580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Vue de dessus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122" name="Picture 2" descr="C:\Users\titi\Desktop\20190415_1437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85875"/>
            <a:ext cx="7620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9913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Voila c’est fini !</a:t>
            </a: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Uniquement pour les modèles 1800 DX avec MFA d’avant 1984</a:t>
            </a:r>
          </a:p>
        </p:txBody>
      </p:sp>
    </p:spTree>
    <p:extLst>
      <p:ext uri="{BB962C8B-B14F-4D97-AF65-F5344CB8AC3E}">
        <p14:creationId xmlns:p14="http://schemas.microsoft.com/office/powerpoint/2010/main" val="145285063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85</Words>
  <Application>Microsoft Office PowerPoint</Application>
  <PresentationFormat>Affichage à l'écran (4:3)</PresentationFormat>
  <Paragraphs>12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1" baseType="lpstr">
      <vt:lpstr>Arial</vt:lpstr>
      <vt:lpstr>Calibri</vt:lpstr>
      <vt:lpstr>Thème Office</vt:lpstr>
      <vt:lpstr>Modification de la prise de contacteur marche arrière</vt:lpstr>
      <vt:lpstr>L’ancienne prise</vt:lpstr>
      <vt:lpstr>Vue de dessus</vt:lpstr>
      <vt:lpstr>Sortez le fil bleu/noir, le fil blanc/vert et le fil marron du connecteur avec l’outil approprié</vt:lpstr>
      <vt:lpstr>Replacez les fils dans les emplacements comme indiqué sur la photo</vt:lpstr>
      <vt:lpstr>N’oubliez pas de relever un peu les petites languettes sur les cosses électriques pour qu’elles se clipsent bien dans le connecteur</vt:lpstr>
      <vt:lpstr>Vue de dessus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Modification de la prise de contacteur feux arrières</dc:title>
  <dc:creator>titi</dc:creator>
  <cp:lastModifiedBy>titi</cp:lastModifiedBy>
  <cp:revision>5</cp:revision>
  <dcterms:created xsi:type="dcterms:W3CDTF">2019-04-15T15:13:47Z</dcterms:created>
  <dcterms:modified xsi:type="dcterms:W3CDTF">2023-04-12T12:19:12Z</dcterms:modified>
</cp:coreProperties>
</file>